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F09-DF77-47A2-813A-EEEDB634AE61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A592-0A76-4625-8D8D-F717C9B35A7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F09-DF77-47A2-813A-EEEDB634AE61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A592-0A76-4625-8D8D-F717C9B35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F09-DF77-47A2-813A-EEEDB634AE61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A592-0A76-4625-8D8D-F717C9B35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F09-DF77-47A2-813A-EEEDB634AE61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A592-0A76-4625-8D8D-F717C9B35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F09-DF77-47A2-813A-EEEDB634AE61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A592-0A76-4625-8D8D-F717C9B35A7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F09-DF77-47A2-813A-EEEDB634AE61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A592-0A76-4625-8D8D-F717C9B35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F09-DF77-47A2-813A-EEEDB634AE61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A592-0A76-4625-8D8D-F717C9B35A7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F09-DF77-47A2-813A-EEEDB634AE61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A592-0A76-4625-8D8D-F717C9B35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F09-DF77-47A2-813A-EEEDB634AE61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A592-0A76-4625-8D8D-F717C9B35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F09-DF77-47A2-813A-EEEDB634AE61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A592-0A76-4625-8D8D-F717C9B35A7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2F09-DF77-47A2-813A-EEEDB634AE61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A592-0A76-4625-8D8D-F717C9B35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7B72F09-DF77-47A2-813A-EEEDB634AE61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1F9A592-0A76-4625-8D8D-F717C9B35A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1470025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ru-RU" sz="4400" dirty="0"/>
              <a:t>Отчет ВО «Эндорфины» за  2023-2024 учебный год</a:t>
            </a:r>
          </a:p>
        </p:txBody>
      </p:sp>
      <p:pic>
        <p:nvPicPr>
          <p:cNvPr id="6146" name="Picture 2" descr="chgma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2" y="404664"/>
            <a:ext cx="1741852" cy="16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atja\OneDrive\Рабочий стол\эндорфины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15287" r="18993" b="15453"/>
          <a:stretch/>
        </p:blipFill>
        <p:spPr bwMode="auto">
          <a:xfrm>
            <a:off x="6795796" y="491817"/>
            <a:ext cx="231865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799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26.userapi.com/impg/C2Iw4aDmYo6AF--LK8Rrh3AvEUpRUr1MRQl4fA/sXDMijopu94.jpg?size=2560x1920&amp;quality=95&amp;sign=b31143e490b3059860f4256bf757c91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552728" cy="491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8480" y="404664"/>
            <a:ext cx="3079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Школа юного медика</a:t>
            </a:r>
          </a:p>
          <a:p>
            <a:pPr algn="ctr"/>
            <a:r>
              <a:rPr lang="ru-RU" sz="2400" dirty="0"/>
              <a:t>16.03.2024</a:t>
            </a:r>
          </a:p>
        </p:txBody>
      </p:sp>
    </p:spTree>
    <p:extLst>
      <p:ext uri="{BB962C8B-B14F-4D97-AF65-F5344CB8AC3E}">
        <p14:creationId xmlns:p14="http://schemas.microsoft.com/office/powerpoint/2010/main" val="3650336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58.userapi.com/impg/cyC3za-2y6THBo2Td1if9MduM3ZZJoYXUZnc-w/ixLAaM-eOqM.jpg?size=2560x1920&amp;quality=95&amp;sign=7d01454c529e25ebd4814519e7092bd2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9731" r="20465" b="6097"/>
          <a:stretch/>
        </p:blipFill>
        <p:spPr bwMode="auto">
          <a:xfrm>
            <a:off x="2220685" y="1628800"/>
            <a:ext cx="4648201" cy="49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8682" y="332656"/>
            <a:ext cx="5712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Всемирный день борьбы с туберкулезом</a:t>
            </a:r>
          </a:p>
          <a:p>
            <a:pPr algn="ctr"/>
            <a:r>
              <a:rPr lang="ru-RU" sz="2400" dirty="0"/>
              <a:t>24.03.2024</a:t>
            </a:r>
          </a:p>
        </p:txBody>
      </p:sp>
    </p:spTree>
    <p:extLst>
      <p:ext uri="{BB962C8B-B14F-4D97-AF65-F5344CB8AC3E}">
        <p14:creationId xmlns:p14="http://schemas.microsoft.com/office/powerpoint/2010/main" val="44242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20.userapi.com/impg/7o6flqB30Lq_-BWQEqMiBeh3BStrwHXnOsC8Rw/AONnnsO5CjM.jpg?size=2560x1920&amp;quality=95&amp;sign=2f85fa8af8023ec9f14fa16967398d15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69"/>
          <a:stretch/>
        </p:blipFill>
        <p:spPr bwMode="auto">
          <a:xfrm>
            <a:off x="395536" y="1916832"/>
            <a:ext cx="482237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13.userapi.com/impg/oeHjlZEZBtY9T4RYOW2G9AZTwZK4XrBcVKoBag/49B2OejB7XU.jpg?size=1620x2160&amp;quality=95&amp;sign=1fcd84c8f559d11ccfe5ade3f41b4810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7650" r="15328" b="7650"/>
          <a:stretch/>
        </p:blipFill>
        <p:spPr bwMode="auto">
          <a:xfrm>
            <a:off x="5867400" y="1916832"/>
            <a:ext cx="273231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476672"/>
            <a:ext cx="4018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Национальный день донора</a:t>
            </a:r>
          </a:p>
          <a:p>
            <a:pPr algn="ctr"/>
            <a:r>
              <a:rPr lang="ru-RU" sz="2400" dirty="0"/>
              <a:t>20.04.2024</a:t>
            </a:r>
          </a:p>
        </p:txBody>
      </p:sp>
    </p:spTree>
    <p:extLst>
      <p:ext uri="{BB962C8B-B14F-4D97-AF65-F5344CB8AC3E}">
        <p14:creationId xmlns:p14="http://schemas.microsoft.com/office/powerpoint/2010/main" val="21258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80.userapi.com/impg/EeAnYEOcrzXQLI-Y6fBeclDHUvAAHiCwQQRJcg/pdTp6Dmc8Bc.jpg?size=2560x2072&amp;quality=95&amp;sign=cd1c0127e4640195aaf475c3dd4b3fe2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7"/>
          <a:stretch/>
        </p:blipFill>
        <p:spPr bwMode="auto">
          <a:xfrm>
            <a:off x="1115615" y="1916832"/>
            <a:ext cx="7028425" cy="420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0210" y="764704"/>
            <a:ext cx="2819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День защиты детей</a:t>
            </a:r>
          </a:p>
          <a:p>
            <a:pPr algn="ctr"/>
            <a:r>
              <a:rPr lang="ru-RU" sz="2400" dirty="0"/>
              <a:t>25.05.2024</a:t>
            </a:r>
          </a:p>
        </p:txBody>
      </p:sp>
    </p:spTree>
    <p:extLst>
      <p:ext uri="{BB962C8B-B14F-4D97-AF65-F5344CB8AC3E}">
        <p14:creationId xmlns:p14="http://schemas.microsoft.com/office/powerpoint/2010/main" val="372279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Всероссийский День трезвости</a:t>
            </a:r>
          </a:p>
          <a:p>
            <a:pPr algn="ctr"/>
            <a:r>
              <a:rPr lang="ru-RU" dirty="0"/>
              <a:t>11.09.2023</a:t>
            </a:r>
          </a:p>
        </p:txBody>
      </p:sp>
      <p:pic>
        <p:nvPicPr>
          <p:cNvPr id="3074" name="Picture 2" descr="https://sun9-61.userapi.com/impg/UEFH_hAQambo2DVWTv8sKkgu8V6WK5_1xwLjYQ/nyTVEwiSyGw.jpg?size=2560x1920&amp;quality=95&amp;sign=7d7c4c61b400f511703440d3ac31f61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55" y="1112154"/>
            <a:ext cx="6662490" cy="499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1.userapi.com/impg/sseS5jJ4Kd-byhM_2YQKSnXAq4WFjoGMJ5nUzw/3VMnqc3lrl4.jpg?size=1600x1200&amp;quality=95&amp;sign=918d419b31f999317529a60d2106934c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4971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2917" y="332656"/>
            <a:ext cx="3775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Участие в акции «РОДИНА – ОДНА»</a:t>
            </a:r>
          </a:p>
          <a:p>
            <a:pPr algn="ctr"/>
            <a:r>
              <a:rPr lang="ru-RU" dirty="0"/>
              <a:t>30.09.2023</a:t>
            </a:r>
          </a:p>
        </p:txBody>
      </p:sp>
      <p:pic>
        <p:nvPicPr>
          <p:cNvPr id="2050" name="Picture 2" descr="https://sun9-62.userapi.com/impg/Xo9e5Wb4RZkQ2CQILNvOQcmmRHNpZ0qwAVhOgg/FKVQMbUuFVM.jpg?size=1280x960&amp;quality=95&amp;sign=8fc376dd8892048311f70de9566a25e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78" y="1556792"/>
            <a:ext cx="6096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85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5688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Поздравление преподавателей с днем пожилого человека</a:t>
            </a:r>
          </a:p>
          <a:p>
            <a:pPr algn="ctr"/>
            <a:r>
              <a:rPr lang="ru-RU" dirty="0"/>
              <a:t>01.10.2023</a:t>
            </a:r>
          </a:p>
        </p:txBody>
      </p:sp>
      <p:pic>
        <p:nvPicPr>
          <p:cNvPr id="1026" name="Picture 2" descr="https://sun9-51.userapi.com/impg/J0DHVTND6at5HLhNRn0ln8c-k9D1MPMKNbXwxQ/ZR5a-y8if1s.jpg?size=1620x2160&amp;quality=95&amp;sign=fd8732b01a77f18c5f8feea4a39697f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03" y="1412776"/>
            <a:ext cx="3842369" cy="512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16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Участие в мероприятиях, посвященных Юбилею ЧГМА</a:t>
            </a:r>
          </a:p>
          <a:p>
            <a:pPr algn="ctr"/>
            <a:r>
              <a:rPr lang="ru-RU" dirty="0"/>
              <a:t>4-8.10.2023</a:t>
            </a:r>
          </a:p>
        </p:txBody>
      </p:sp>
      <p:pic>
        <p:nvPicPr>
          <p:cNvPr id="6146" name="Picture 2" descr="https://sun9-40.userapi.com/impg/pPlRREeFoNkkaqqAGhlGWytCWvccBdJOyvh57g/wk4ie8GBj9o.jpg?size=827x1280&amp;quality=95&amp;sign=c4d45a2426927b988795a24c56b8195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39624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51.userapi.com/impg/dVv2JgRdiwoK02X6cLhB3CkMhjqYZym8qO_5zg/jIvKBPqvLmU.jpg?size=1280x1230&amp;quality=95&amp;sign=8a970e0b53bd800ce45570e03d4aec0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79585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26.userapi.com/impg/BZ310z38KjkGTvt47IUwhi0FqV2OT9LBQIWseA/3pA7oJfzC7I.jpg?size=720x1280&amp;quality=95&amp;sign=3fc1e966c7c6c53cd850b80be4b52a5b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 b="24331"/>
          <a:stretch/>
        </p:blipFill>
        <p:spPr bwMode="auto">
          <a:xfrm>
            <a:off x="1631011" y="985828"/>
            <a:ext cx="5989482" cy="546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8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3976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Всемирный день борьбы с раком молочной железы</a:t>
            </a:r>
          </a:p>
          <a:p>
            <a:pPr algn="ctr"/>
            <a:r>
              <a:rPr lang="ru-RU" dirty="0"/>
              <a:t>16.10.2023</a:t>
            </a:r>
          </a:p>
        </p:txBody>
      </p:sp>
      <p:pic>
        <p:nvPicPr>
          <p:cNvPr id="5122" name="Picture 2" descr="https://sun9-76.userapi.com/impg/nIIHCKEAUq_LPADdAn78RY41t8rngtLp4BOhpA/M05rOKnOvS8.jpg?size=604x453&amp;quality=95&amp;sign=c6caccbc39435a9e84e33ab2a5ba1d77&amp;c_uniq_tag=ODaGoxq9V7-x7XDGH5gZFhsq2Tvf-l0Z-1oQDLHvguY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26" y="1772816"/>
            <a:ext cx="57531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66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Краевой конкурс видеороликов, направленных антирекламу </a:t>
            </a:r>
            <a:r>
              <a:rPr lang="ru-RU" b="1" dirty="0" err="1"/>
              <a:t>табакокурения</a:t>
            </a:r>
            <a:r>
              <a:rPr lang="ru-RU" b="1" dirty="0"/>
              <a:t> и потребления алкоголя</a:t>
            </a:r>
          </a:p>
          <a:p>
            <a:pPr algn="ctr"/>
            <a:r>
              <a:rPr lang="ru-RU" dirty="0"/>
              <a:t>10.11.2023</a:t>
            </a:r>
          </a:p>
        </p:txBody>
      </p:sp>
      <p:pic>
        <p:nvPicPr>
          <p:cNvPr id="4098" name="Picture 2" descr="https://sun9-44.userapi.com/impg/ZejO3twAVcrjhItcQMWahnxFlO16ekr5XffFzQ/40nA3uTkf04.jpg?size=828x446&amp;quality=95&amp;sign=2c8c1bd8fa77d0867e0b905dfc1e335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72816"/>
            <a:ext cx="78867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0648"/>
            <a:ext cx="495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Международный день борьбы с ожирением</a:t>
            </a:r>
          </a:p>
          <a:p>
            <a:pPr algn="ctr"/>
            <a:r>
              <a:rPr lang="ru-RU" dirty="0"/>
              <a:t>27.11.2023</a:t>
            </a:r>
          </a:p>
        </p:txBody>
      </p:sp>
      <p:pic>
        <p:nvPicPr>
          <p:cNvPr id="1027" name="Picture 3" descr="C:\Users\Katja\OneDrive\Рабочий стол\IMG_90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4656" y="1052736"/>
            <a:ext cx="7232981" cy="54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7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332656"/>
            <a:ext cx="3023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ИППП, контрацепция</a:t>
            </a:r>
          </a:p>
          <a:p>
            <a:pPr algn="ctr"/>
            <a:r>
              <a:rPr lang="ru-RU" sz="2400" dirty="0"/>
              <a:t>29.02.2024</a:t>
            </a:r>
          </a:p>
          <a:p>
            <a:pPr algn="ctr"/>
            <a:r>
              <a:rPr lang="ru-RU" sz="2400" dirty="0"/>
              <a:t>04.04.2024</a:t>
            </a:r>
          </a:p>
        </p:txBody>
      </p:sp>
      <p:pic>
        <p:nvPicPr>
          <p:cNvPr id="1026" name="Picture 2" descr="https://sun9-75.userapi.com/impg/8OhDsrSjB34vIF2DtKCcayZU70s06ZgmhT3iOQ/IFs_3IuRENk.jpg?size=2560x1920&amp;quality=95&amp;sign=d534d54c9aa26169b62117b25c202ec8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1" r="11407"/>
          <a:stretch/>
        </p:blipFill>
        <p:spPr bwMode="auto">
          <a:xfrm>
            <a:off x="208314" y="1700808"/>
            <a:ext cx="4423040" cy="297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1.userapi.com/impg/ZdDoUmBdYDzfq1M-OV5DYahinr9Vccsph77fLg/fphJ1Gx7o5A.jpg?size=1600x1205&amp;quality=95&amp;sign=14f7365fd3c17443415428ea1821b620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62" r="14770"/>
          <a:stretch/>
        </p:blipFill>
        <p:spPr bwMode="auto">
          <a:xfrm>
            <a:off x="4139952" y="4005064"/>
            <a:ext cx="4841199" cy="271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59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154</TotalTime>
  <Words>85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Arial</vt:lpstr>
      <vt:lpstr>Ясность</vt:lpstr>
      <vt:lpstr>Отчет ВО «Эндорфины» за  2023-2024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ВО «Эндорфины» за 1 квартал 2023-2024 уч.г.</dc:title>
  <dc:creator>Katja_2002@outlook.com</dc:creator>
  <cp:lastModifiedBy>1</cp:lastModifiedBy>
  <cp:revision>11</cp:revision>
  <dcterms:created xsi:type="dcterms:W3CDTF">2023-11-27T14:54:59Z</dcterms:created>
  <dcterms:modified xsi:type="dcterms:W3CDTF">2024-06-10T00:56:36Z</dcterms:modified>
</cp:coreProperties>
</file>